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11489-21EE-4F1D-930D-CBFA9BC7A9AF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94C8C-31B6-45AC-946C-3137096B31F4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worldsustainabilityfund.nl/im2/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520" y="0"/>
            <a:ext cx="9398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50" name="Straight Connector 49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69" name="Line Callout 1 68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50750"/>
              <a:gd name="adj2" fmla="val -4454"/>
              <a:gd name="adj3" fmla="val 385258"/>
              <a:gd name="adj4" fmla="val -15296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Sales Officer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9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70" name="Line Callout 1 69"/>
          <p:cNvSpPr/>
          <p:nvPr/>
        </p:nvSpPr>
        <p:spPr>
          <a:xfrm>
            <a:off x="7072313" y="1143000"/>
            <a:ext cx="2071687" cy="1000125"/>
          </a:xfrm>
          <a:prstGeom prst="borderCallout1">
            <a:avLst>
              <a:gd name="adj1" fmla="val 102559"/>
              <a:gd name="adj2" fmla="val -4454"/>
              <a:gd name="adj3" fmla="val 266403"/>
              <a:gd name="adj4" fmla="val -7351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Operations Officer</a:t>
            </a:r>
          </a:p>
        </p:txBody>
      </p:sp>
      <p:sp>
        <p:nvSpPr>
          <p:cNvPr id="71" name="Line Callout 1 70"/>
          <p:cNvSpPr/>
          <p:nvPr/>
        </p:nvSpPr>
        <p:spPr>
          <a:xfrm>
            <a:off x="7072313" y="228600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  <p:sp>
        <p:nvSpPr>
          <p:cNvPr id="44" name="Line Callout 1 43"/>
          <p:cNvSpPr/>
          <p:nvPr/>
        </p:nvSpPr>
        <p:spPr>
          <a:xfrm flipH="1">
            <a:off x="0" y="2286000"/>
            <a:ext cx="2071688" cy="1000125"/>
          </a:xfrm>
          <a:prstGeom prst="borderCallout1">
            <a:avLst>
              <a:gd name="adj1" fmla="val 107130"/>
              <a:gd name="adj2" fmla="val 97064"/>
              <a:gd name="adj3" fmla="val 153641"/>
              <a:gd name="adj4" fmla="val 4344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Financial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worldsustainabilityfund.nl/im-strategy/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25" y="476671"/>
            <a:ext cx="8638427" cy="6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worldsustainabilityfund.nl/im-strategy/2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8039100" cy="5676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www.worldsustainabilityfund.nl/im-strategy/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319" y="476671"/>
            <a:ext cx="7497097" cy="5940000"/>
          </a:xfrm>
          <a:prstGeom prst="rect">
            <a:avLst/>
          </a:prstGeom>
          <a:noFill/>
        </p:spPr>
      </p:pic>
      <p:sp>
        <p:nvSpPr>
          <p:cNvPr id="4" name="Tekstvak 3"/>
          <p:cNvSpPr txBox="1"/>
          <p:nvPr/>
        </p:nvSpPr>
        <p:spPr>
          <a:xfrm>
            <a:off x="251520" y="206084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PR, Marketing &amp; Sales</a:t>
            </a:r>
            <a:endParaRPr lang="en-US" sz="2400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3275856" y="6351711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HRM &amp; Education</a:t>
            </a:r>
            <a:endParaRPr lang="en-US" sz="2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5796136" y="206084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Production &amp; Logistics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48</Words>
  <Application>Microsoft Office PowerPoint</Application>
  <PresentationFormat>Diavoorstelling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CFO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Emile van Essen</dc:creator>
  <cp:lastModifiedBy>Emile van Essen</cp:lastModifiedBy>
  <cp:revision>1</cp:revision>
  <dcterms:created xsi:type="dcterms:W3CDTF">2015-05-18T16:16:33Z</dcterms:created>
  <dcterms:modified xsi:type="dcterms:W3CDTF">2015-05-18T16:45:37Z</dcterms:modified>
</cp:coreProperties>
</file>